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sldIdLst>
    <p:sldId id="256" r:id="rId2"/>
  </p:sldIdLst>
  <p:sldSz cx="31000700" cy="43529250"/>
  <p:notesSz cx="29819600" cy="42341800"/>
  <p:defaultTextStyle>
    <a:defPPr>
      <a:defRPr lang="de-DE"/>
    </a:defPPr>
    <a:lvl1pPr marL="0" algn="l" defTabSz="425862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1pPr>
    <a:lvl2pPr marL="2129312" algn="l" defTabSz="425862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2pPr>
    <a:lvl3pPr marL="4258627" algn="l" defTabSz="425862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3pPr>
    <a:lvl4pPr marL="6387939" algn="l" defTabSz="425862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4pPr>
    <a:lvl5pPr marL="8517252" algn="l" defTabSz="425862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5pPr>
    <a:lvl6pPr marL="10646565" algn="l" defTabSz="425862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6pPr>
    <a:lvl7pPr marL="12775879" algn="l" defTabSz="425862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7pPr>
    <a:lvl8pPr marL="14905191" algn="l" defTabSz="425862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8pPr>
    <a:lvl9pPr marL="17034505" algn="l" defTabSz="4258627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755">
          <p15:clr>
            <a:srgbClr val="A4A3A4"/>
          </p15:clr>
        </p15:guide>
        <p15:guide id="2" orient="horz" pos="21136">
          <p15:clr>
            <a:srgbClr val="A4A3A4"/>
          </p15:clr>
        </p15:guide>
        <p15:guide id="3" orient="horz" pos="5319">
          <p15:clr>
            <a:srgbClr val="A4A3A4"/>
          </p15:clr>
        </p15:guide>
        <p15:guide id="4" pos="13075">
          <p15:clr>
            <a:srgbClr val="A4A3A4"/>
          </p15:clr>
        </p15:guide>
        <p15:guide id="5" pos="13529">
          <p15:clr>
            <a:srgbClr val="A4A3A4"/>
          </p15:clr>
        </p15:guide>
        <p15:guide id="6" pos="18564">
          <p15:clr>
            <a:srgbClr val="A4A3A4"/>
          </p15:clr>
        </p15:guide>
        <p15:guide id="7" pos="1373">
          <p15:clr>
            <a:srgbClr val="A4A3A4"/>
          </p15:clr>
        </p15:guide>
        <p15:guide id="8" pos="6327">
          <p15:clr>
            <a:srgbClr val="A4A3A4"/>
          </p15:clr>
        </p15:guide>
        <p15:guide id="9" pos="6607">
          <p15:clr>
            <a:srgbClr val="A4A3A4"/>
          </p15:clr>
        </p15:guide>
        <p15:guide id="10" pos="5120">
          <p15:clr>
            <a:srgbClr val="A4A3A4"/>
          </p15:clr>
        </p15:guide>
        <p15:guide id="11" pos="1735">
          <p15:clr>
            <a:srgbClr val="A4A3A4"/>
          </p15:clr>
        </p15:guide>
        <p15:guide id="12" pos="19380">
          <p15:clr>
            <a:srgbClr val="A4A3A4"/>
          </p15:clr>
        </p15:guide>
        <p15:guide id="13" pos="13756">
          <p15:clr>
            <a:srgbClr val="A4A3A4"/>
          </p15:clr>
        </p15:guide>
        <p15:guide id="14" pos="111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756A"/>
    <a:srgbClr val="F1DEA7"/>
    <a:srgbClr val="DEC995"/>
    <a:srgbClr val="E6611E"/>
    <a:srgbClr val="E3001B"/>
    <a:srgbClr val="3846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8" autoAdjust="0"/>
    <p:restoredTop sz="94656"/>
  </p:normalViewPr>
  <p:slideViewPr>
    <p:cSldViewPr showGuides="1">
      <p:cViewPr>
        <p:scale>
          <a:sx n="22" d="100"/>
          <a:sy n="22" d="100"/>
        </p:scale>
        <p:origin x="2016" y="-544"/>
      </p:cViewPr>
      <p:guideLst>
        <p:guide orient="horz" pos="13755"/>
        <p:guide orient="horz" pos="21136"/>
        <p:guide orient="horz" pos="5319"/>
        <p:guide pos="13075"/>
        <p:guide pos="13529"/>
        <p:guide pos="18564"/>
        <p:guide pos="1373"/>
        <p:guide pos="6327"/>
        <p:guide pos="6607"/>
        <p:guide pos="5120"/>
        <p:guide pos="1735"/>
        <p:guide pos="19380"/>
        <p:guide pos="13756"/>
        <p:guide pos="1117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818830" y="1629034"/>
            <a:ext cx="16695329" cy="3221695"/>
          </a:xfrm>
        </p:spPr>
        <p:txBody>
          <a:bodyPr/>
          <a:lstStyle/>
          <a:p>
            <a:r>
              <a:rPr lang="pt-BR" dirty="0"/>
              <a:t>Titel: Ucient premporiam,</a:t>
            </a:r>
            <a:br>
              <a:rPr lang="pt-BR" dirty="0"/>
            </a:br>
            <a:r>
              <a:rPr lang="pt-BR" dirty="0"/>
              <a:t>enita eum esequisquam, nons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890838" y="9365464"/>
            <a:ext cx="16308000" cy="3352869"/>
          </a:xfrm>
        </p:spPr>
        <p:txBody>
          <a:bodyPr wrap="square" lIns="288000" tIns="180000" rIns="288000" bIns="0">
            <a:spAutoFit/>
          </a:bodyPr>
          <a:lstStyle>
            <a:lvl1pPr marL="0" indent="0">
              <a:buClr>
                <a:schemeClr val="accent1"/>
              </a:buClr>
              <a:buFont typeface="Generis Sans Com" panose="020B0506040503020204" pitchFamily="34" charset="0"/>
              <a:buNone/>
              <a:defRPr/>
            </a:lvl1pPr>
            <a:lvl2pPr marL="528638" indent="-528638">
              <a:spcBef>
                <a:spcPts val="2651"/>
              </a:spcBef>
              <a:spcAft>
                <a:spcPts val="0"/>
              </a:spcAft>
              <a:defRPr/>
            </a:lvl2pPr>
            <a:lvl3pPr marL="528638" indent="0">
              <a:defRPr/>
            </a:lvl3pPr>
            <a:lvl4pPr marL="528638" indent="0">
              <a:defRPr/>
            </a:lvl4pPr>
            <a:lvl5pPr marL="528638" indent="0">
              <a:defRPr/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818830" y="5035912"/>
            <a:ext cx="16695329" cy="930353"/>
          </a:xfrm>
        </p:spPr>
        <p:txBody>
          <a:bodyPr/>
          <a:lstStyle>
            <a:lvl1pPr marL="0" indent="0">
              <a:buFontTx/>
              <a:buNone/>
              <a:defRPr sz="5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de-DE" dirty="0"/>
              <a:t>Name. Studiengang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1794767" y="8069407"/>
            <a:ext cx="16704000" cy="1101323"/>
          </a:xfrm>
          <a:prstGeom prst="rect">
            <a:avLst/>
          </a:prstGeom>
          <a:noFill/>
        </p:spPr>
        <p:txBody>
          <a:bodyPr wrap="none" lIns="367085" tIns="183543" rIns="734170" bIns="183543" rtlCol="0">
            <a:noAutofit/>
          </a:bodyPr>
          <a:lstStyle/>
          <a:p>
            <a:r>
              <a:rPr lang="de-DE" sz="5600" dirty="0">
                <a:latin typeface="+mj-lt"/>
              </a:rPr>
              <a:t>Projektbeschreibung</a:t>
            </a:r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4"/>
          </p:nvPr>
        </p:nvSpPr>
        <p:spPr>
          <a:xfrm>
            <a:off x="20733052" y="9223693"/>
            <a:ext cx="10008000" cy="6845340"/>
          </a:xfrm>
          <a:solidFill>
            <a:schemeClr val="accent1"/>
          </a:solidFill>
        </p:spPr>
        <p:txBody>
          <a:bodyPr lIns="756000" tIns="432000" rIns="1080000" bIns="180000">
            <a:noAutofit/>
          </a:bodyPr>
          <a:lstStyle>
            <a:lvl1pPr marL="0" indent="0">
              <a:lnSpc>
                <a:spcPts val="3671"/>
              </a:lnSpc>
              <a:buClr>
                <a:schemeClr val="bg1"/>
              </a:buClr>
              <a:buNone/>
              <a:defRPr sz="3000">
                <a:solidFill>
                  <a:schemeClr val="bg1"/>
                </a:solidFill>
              </a:defRPr>
            </a:lvl1pPr>
            <a:lvl2pPr marL="369074" indent="-369074">
              <a:lnSpc>
                <a:spcPts val="3671"/>
              </a:lnSpc>
              <a:spcBef>
                <a:spcPts val="2346"/>
              </a:spcBef>
              <a:buClr>
                <a:schemeClr val="bg1"/>
              </a:buClr>
              <a:defRPr sz="30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16" name="Textplatzhalt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20733052" y="17918426"/>
            <a:ext cx="10008000" cy="3733822"/>
          </a:xfrm>
          <a:solidFill>
            <a:schemeClr val="accent1"/>
          </a:solidFill>
        </p:spPr>
        <p:txBody>
          <a:bodyPr lIns="756000" tIns="432000" rIns="1080000" bIns="180000">
            <a:noAutofit/>
          </a:bodyPr>
          <a:lstStyle>
            <a:lvl1pPr marL="0" indent="0">
              <a:lnSpc>
                <a:spcPts val="3671"/>
              </a:lnSpc>
              <a:buClr>
                <a:schemeClr val="bg1"/>
              </a:buClr>
              <a:buNone/>
              <a:defRPr sz="3000" baseline="0">
                <a:solidFill>
                  <a:schemeClr val="bg1"/>
                </a:solidFill>
              </a:defRPr>
            </a:lvl1pPr>
            <a:lvl2pPr marL="369074" indent="-369074">
              <a:lnSpc>
                <a:spcPts val="3671"/>
              </a:lnSpc>
              <a:buClr>
                <a:schemeClr val="bg1"/>
              </a:buClr>
              <a:defRPr sz="30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25" name="Textplatzhalter 14"/>
          <p:cNvSpPr>
            <a:spLocks noGrp="1"/>
          </p:cNvSpPr>
          <p:nvPr>
            <p:ph type="body" sz="quarter" idx="20"/>
          </p:nvPr>
        </p:nvSpPr>
        <p:spPr>
          <a:xfrm>
            <a:off x="20733052" y="28354454"/>
            <a:ext cx="10135640" cy="4319999"/>
          </a:xfrm>
        </p:spPr>
        <p:txBody>
          <a:bodyPr lIns="756000" tIns="432000" rIns="1080000" bIns="180000">
            <a:noAutofit/>
          </a:bodyPr>
          <a:lstStyle>
            <a:lvl1pPr marL="367455" indent="-367455">
              <a:lnSpc>
                <a:spcPts val="3426"/>
              </a:lnSpc>
              <a:spcAft>
                <a:spcPts val="2651"/>
              </a:spcAft>
              <a:buClr>
                <a:schemeClr val="tx1"/>
              </a:buClr>
              <a:buFont typeface="Generis Sans Com" panose="020B0506040503020204" pitchFamily="34" charset="0"/>
              <a:buChar char="»"/>
              <a:defRPr sz="2800">
                <a:solidFill>
                  <a:schemeClr val="tx1"/>
                </a:solidFill>
              </a:defRPr>
            </a:lvl1pPr>
            <a:lvl2pPr marL="369074" indent="-369074">
              <a:lnSpc>
                <a:spcPts val="3426"/>
              </a:lnSpc>
              <a:spcAft>
                <a:spcPts val="2651"/>
              </a:spcAft>
              <a:buClr>
                <a:schemeClr val="tx1"/>
              </a:buClr>
              <a:defRPr sz="2800">
                <a:solidFill>
                  <a:schemeClr val="tx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</p:txBody>
      </p:sp>
      <p:sp>
        <p:nvSpPr>
          <p:cNvPr id="40" name="Rechteck 39"/>
          <p:cNvSpPr/>
          <p:nvPr userDrawn="1"/>
        </p:nvSpPr>
        <p:spPr>
          <a:xfrm>
            <a:off x="25357219" y="22844125"/>
            <a:ext cx="3780000" cy="18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1" name="Rechteck 40"/>
          <p:cNvSpPr/>
          <p:nvPr userDrawn="1"/>
        </p:nvSpPr>
        <p:spPr>
          <a:xfrm>
            <a:off x="21333254" y="24932654"/>
            <a:ext cx="3780000" cy="18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2" name="Rechteck 41"/>
          <p:cNvSpPr/>
          <p:nvPr userDrawn="1"/>
        </p:nvSpPr>
        <p:spPr>
          <a:xfrm>
            <a:off x="25357219" y="24932654"/>
            <a:ext cx="3780000" cy="18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3" name="Rechteck 42"/>
          <p:cNvSpPr/>
          <p:nvPr userDrawn="1"/>
        </p:nvSpPr>
        <p:spPr>
          <a:xfrm>
            <a:off x="21333254" y="22844125"/>
            <a:ext cx="3780000" cy="18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4" name="Rechteck 43"/>
          <p:cNvSpPr/>
          <p:nvPr userDrawn="1"/>
        </p:nvSpPr>
        <p:spPr>
          <a:xfrm>
            <a:off x="25357219" y="22844125"/>
            <a:ext cx="3780000" cy="18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5" name="Rechteck 44"/>
          <p:cNvSpPr/>
          <p:nvPr userDrawn="1"/>
        </p:nvSpPr>
        <p:spPr>
          <a:xfrm>
            <a:off x="21333254" y="24932654"/>
            <a:ext cx="3780000" cy="18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Rechteck 45"/>
          <p:cNvSpPr/>
          <p:nvPr userDrawn="1"/>
        </p:nvSpPr>
        <p:spPr>
          <a:xfrm>
            <a:off x="25357219" y="24932654"/>
            <a:ext cx="3780000" cy="18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7" name="Rechteck 46"/>
          <p:cNvSpPr/>
          <p:nvPr userDrawn="1"/>
        </p:nvSpPr>
        <p:spPr>
          <a:xfrm>
            <a:off x="21333254" y="22844125"/>
            <a:ext cx="3780000" cy="18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8" name="Bildplatzhalter 17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598827" y="22988317"/>
            <a:ext cx="3478587" cy="1584000"/>
          </a:xfrm>
          <a:solidFill>
            <a:schemeClr val="bg1"/>
          </a:solidFill>
        </p:spPr>
        <p:txBody>
          <a:bodyPr wrap="none" lIns="0" tIns="0" rIns="0" bIns="0" anchor="ctr"/>
          <a:lstStyle>
            <a:lvl1pPr marL="0" indent="0" algn="ctr">
              <a:buNone/>
              <a:defRPr sz="2600"/>
            </a:lvl1pPr>
          </a:lstStyle>
          <a:p>
            <a:r>
              <a:rPr lang="de-DE" dirty="0"/>
              <a:t>Logo</a:t>
            </a:r>
          </a:p>
        </p:txBody>
      </p:sp>
      <p:sp>
        <p:nvSpPr>
          <p:cNvPr id="49" name="Bildplatzhalter 17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25631275" y="22988317"/>
            <a:ext cx="3478587" cy="1584000"/>
          </a:xfrm>
          <a:solidFill>
            <a:schemeClr val="bg1"/>
          </a:solidFill>
        </p:spPr>
        <p:txBody>
          <a:bodyPr wrap="none" lIns="0" tIns="0" rIns="0" bIns="0" anchor="ctr"/>
          <a:lstStyle>
            <a:lvl1pPr marL="0" indent="0" algn="ctr">
              <a:buNone/>
              <a:defRPr sz="2600"/>
            </a:lvl1pPr>
          </a:lstStyle>
          <a:p>
            <a:r>
              <a:rPr lang="de-DE" dirty="0"/>
              <a:t>Logo</a:t>
            </a:r>
          </a:p>
        </p:txBody>
      </p:sp>
      <p:sp>
        <p:nvSpPr>
          <p:cNvPr id="50" name="Bildplatzhalter 1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21598827" y="25052783"/>
            <a:ext cx="3478587" cy="1584000"/>
          </a:xfrm>
          <a:solidFill>
            <a:schemeClr val="bg1"/>
          </a:solidFill>
        </p:spPr>
        <p:txBody>
          <a:bodyPr wrap="none" lIns="0" tIns="0" rIns="0" bIns="0" anchor="ctr"/>
          <a:lstStyle>
            <a:lvl1pPr marL="0" indent="0" algn="ctr">
              <a:buNone/>
              <a:defRPr sz="2600"/>
            </a:lvl1pPr>
          </a:lstStyle>
          <a:p>
            <a:r>
              <a:rPr lang="de-DE" dirty="0"/>
              <a:t>Logo</a:t>
            </a:r>
          </a:p>
        </p:txBody>
      </p:sp>
      <p:sp>
        <p:nvSpPr>
          <p:cNvPr id="51" name="Bildplatzhalter 1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25631275" y="25052783"/>
            <a:ext cx="3478587" cy="1584000"/>
          </a:xfrm>
          <a:solidFill>
            <a:schemeClr val="bg1"/>
          </a:solidFill>
        </p:spPr>
        <p:txBody>
          <a:bodyPr wrap="none" lIns="0" tIns="0" rIns="0" bIns="0" anchor="ctr"/>
          <a:lstStyle>
            <a:lvl1pPr marL="0" indent="0" algn="ctr">
              <a:buNone/>
              <a:defRPr sz="2600"/>
            </a:lvl1pPr>
          </a:lstStyle>
          <a:p>
            <a:r>
              <a:rPr lang="de-DE" dirty="0"/>
              <a:t>Logo</a:t>
            </a:r>
          </a:p>
        </p:txBody>
      </p:sp>
      <p:sp>
        <p:nvSpPr>
          <p:cNvPr id="52" name="Bildplatzhalter 8"/>
          <p:cNvSpPr>
            <a:spLocks noGrp="1"/>
          </p:cNvSpPr>
          <p:nvPr>
            <p:ph type="pic" sz="quarter" idx="21"/>
          </p:nvPr>
        </p:nvSpPr>
        <p:spPr>
          <a:xfrm>
            <a:off x="2178050" y="13195300"/>
            <a:ext cx="5436000" cy="29520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53" name="Bildplatzhalter 8"/>
          <p:cNvSpPr>
            <a:spLocks noGrp="1"/>
          </p:cNvSpPr>
          <p:nvPr>
            <p:ph type="pic" sz="quarter" idx="22"/>
          </p:nvPr>
        </p:nvSpPr>
        <p:spPr>
          <a:xfrm>
            <a:off x="13068050" y="13195300"/>
            <a:ext cx="4644000" cy="29520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54" name="Bildplatzhalter 8"/>
          <p:cNvSpPr>
            <a:spLocks noGrp="1"/>
          </p:cNvSpPr>
          <p:nvPr>
            <p:ph type="pic" sz="quarter" idx="24"/>
          </p:nvPr>
        </p:nvSpPr>
        <p:spPr>
          <a:xfrm>
            <a:off x="7623050" y="13195300"/>
            <a:ext cx="5436000" cy="29520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55" name="Textplatzhalter 13"/>
          <p:cNvSpPr>
            <a:spLocks noGrp="1"/>
          </p:cNvSpPr>
          <p:nvPr>
            <p:ph type="body" sz="quarter" idx="23" hasCustomPrompt="1"/>
          </p:nvPr>
        </p:nvSpPr>
        <p:spPr>
          <a:xfrm>
            <a:off x="2178050" y="16147677"/>
            <a:ext cx="15534000" cy="612000"/>
          </a:xfrm>
          <a:solidFill>
            <a:schemeClr val="accent2"/>
          </a:solidFill>
        </p:spPr>
        <p:txBody>
          <a:bodyPr tIns="0" rIns="180000" bIns="0" anchor="ctr" anchorCtr="0"/>
          <a:lstStyle>
            <a:lvl1pPr marL="0" indent="0">
              <a:lnSpc>
                <a:spcPts val="3600"/>
              </a:lnSpc>
              <a:buFontTx/>
              <a:buNone/>
              <a:defRPr sz="2500">
                <a:solidFill>
                  <a:schemeClr val="bg1"/>
                </a:solidFill>
              </a:defRPr>
            </a:lvl1pPr>
            <a:lvl2pPr>
              <a:lnSpc>
                <a:spcPts val="3600"/>
              </a:lnSpc>
              <a:defRPr sz="2500">
                <a:solidFill>
                  <a:schemeClr val="bg1"/>
                </a:solidFill>
              </a:defRPr>
            </a:lvl2pPr>
            <a:lvl3pPr>
              <a:lnSpc>
                <a:spcPts val="3600"/>
              </a:lnSpc>
              <a:defRPr sz="2500">
                <a:solidFill>
                  <a:schemeClr val="bg1"/>
                </a:solidFill>
              </a:defRPr>
            </a:lvl3pPr>
            <a:lvl4pPr>
              <a:lnSpc>
                <a:spcPts val="3600"/>
              </a:lnSpc>
              <a:defRPr sz="2500">
                <a:solidFill>
                  <a:schemeClr val="bg1"/>
                </a:solidFill>
              </a:defRPr>
            </a:lvl4pPr>
            <a:lvl5pPr>
              <a:lnSpc>
                <a:spcPts val="3600"/>
              </a:lnSpc>
              <a:defRPr sz="25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Bildunterschrift</a:t>
            </a:r>
          </a:p>
        </p:txBody>
      </p:sp>
    </p:spTree>
    <p:extLst>
      <p:ext uri="{BB962C8B-B14F-4D97-AF65-F5344CB8AC3E}">
        <p14:creationId xmlns:p14="http://schemas.microsoft.com/office/powerpoint/2010/main" val="2176927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cht benutzen!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5145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bmayer\Daten\CR Server\CR Trabanten\MOS\bg_wirtschaft.jpg"/>
          <p:cNvPicPr>
            <a:picLocks noChangeAspect="1" noChangeArrowheads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30994350" cy="624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828054" y="1629034"/>
            <a:ext cx="16695329" cy="3221695"/>
          </a:xfrm>
          <a:prstGeom prst="rect">
            <a:avLst/>
          </a:prstGeom>
        </p:spPr>
        <p:txBody>
          <a:bodyPr vert="horz" lIns="367085" tIns="183543" rIns="367085" bIns="183543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828053" y="9365464"/>
            <a:ext cx="16695329" cy="1491070"/>
          </a:xfrm>
          <a:prstGeom prst="rect">
            <a:avLst/>
          </a:prstGeom>
        </p:spPr>
        <p:txBody>
          <a:bodyPr vert="horz" wrap="square" lIns="367085" tIns="183543" rIns="734170" bIns="183543" rtlCol="0">
            <a:sp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5" name="Textplatzhalter 4"/>
          <p:cNvSpPr txBox="1">
            <a:spLocks/>
          </p:cNvSpPr>
          <p:nvPr userDrawn="1"/>
        </p:nvSpPr>
        <p:spPr>
          <a:xfrm>
            <a:off x="21693038" y="42517040"/>
            <a:ext cx="6437757" cy="554700"/>
          </a:xfrm>
          <a:prstGeom prst="rect">
            <a:avLst/>
          </a:prstGeom>
        </p:spPr>
        <p:txBody>
          <a:bodyPr lIns="183543" tIns="73417" rIns="183543" bIns="73417"/>
          <a:lstStyle>
            <a:lvl1pPr marL="0" indent="0" algn="l" defTabSz="425862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4258627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FontTx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739766" indent="0" algn="l" defTabSz="425862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739766" indent="0" algn="l" defTabSz="425862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739766" indent="0" algn="l" defTabSz="4258627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2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11711222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40535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69849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99161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6062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3" r:id="rId2"/>
  </p:sldLayoutIdLst>
  <p:txStyles>
    <p:titleStyle>
      <a:lvl1pPr algn="l" defTabSz="4258627" rtl="0" eaLnBrk="1" latinLnBrk="0" hangingPunct="1">
        <a:lnSpc>
          <a:spcPts val="11217"/>
        </a:lnSpc>
        <a:spcBef>
          <a:spcPct val="0"/>
        </a:spcBef>
        <a:buNone/>
        <a:defRPr sz="9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6529" indent="-736529" algn="l" defTabSz="4258627" rtl="0" eaLnBrk="1" latinLnBrk="0" hangingPunct="1">
        <a:lnSpc>
          <a:spcPts val="4384"/>
        </a:lnSpc>
        <a:spcBef>
          <a:spcPts val="0"/>
        </a:spcBef>
        <a:buClr>
          <a:schemeClr val="accent1"/>
        </a:buClr>
        <a:buFont typeface="Generis Sans Com" panose="020B0506040503020204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739766" indent="-739766" algn="l" defTabSz="4258627" rtl="0" eaLnBrk="1" latinLnBrk="0" hangingPunct="1">
        <a:lnSpc>
          <a:spcPts val="4384"/>
        </a:lnSpc>
        <a:spcBef>
          <a:spcPts val="0"/>
        </a:spcBef>
        <a:buClr>
          <a:schemeClr val="accent1"/>
        </a:buClr>
        <a:buFont typeface="Generis Sans Com" panose="020B0506040503020204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739766" indent="0" algn="l" defTabSz="4258627" rtl="0" eaLnBrk="1" latinLnBrk="0" hangingPunct="1">
        <a:lnSpc>
          <a:spcPts val="4384"/>
        </a:lnSpc>
        <a:spcBef>
          <a:spcPts val="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739766" indent="0" algn="l" defTabSz="4258627" rtl="0" eaLnBrk="1" latinLnBrk="0" hangingPunct="1">
        <a:lnSpc>
          <a:spcPts val="4384"/>
        </a:lnSpc>
        <a:spcBef>
          <a:spcPts val="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739766" indent="0" algn="l" defTabSz="4258627" rtl="0" eaLnBrk="1" latinLnBrk="0" hangingPunct="1">
        <a:lnSpc>
          <a:spcPts val="4384"/>
        </a:lnSpc>
        <a:spcBef>
          <a:spcPts val="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11711222" indent="-1064657" algn="l" defTabSz="42586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300" kern="1200">
          <a:solidFill>
            <a:schemeClr val="tx1"/>
          </a:solidFill>
          <a:latin typeface="+mn-lt"/>
          <a:ea typeface="+mn-ea"/>
          <a:cs typeface="+mn-cs"/>
        </a:defRPr>
      </a:lvl6pPr>
      <a:lvl7pPr marL="13840535" indent="-1064657" algn="l" defTabSz="42586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300" kern="1200">
          <a:solidFill>
            <a:schemeClr val="tx1"/>
          </a:solidFill>
          <a:latin typeface="+mn-lt"/>
          <a:ea typeface="+mn-ea"/>
          <a:cs typeface="+mn-cs"/>
        </a:defRPr>
      </a:lvl7pPr>
      <a:lvl8pPr marL="15969849" indent="-1064657" algn="l" defTabSz="42586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300" kern="1200">
          <a:solidFill>
            <a:schemeClr val="tx1"/>
          </a:solidFill>
          <a:latin typeface="+mn-lt"/>
          <a:ea typeface="+mn-ea"/>
          <a:cs typeface="+mn-cs"/>
        </a:defRPr>
      </a:lvl8pPr>
      <a:lvl9pPr marL="18099161" indent="-1064657" algn="l" defTabSz="42586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25862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129312" algn="l" defTabSz="425862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258627" algn="l" defTabSz="425862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387939" algn="l" defTabSz="425862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517252" algn="l" defTabSz="425862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646565" algn="l" defTabSz="425862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775879" algn="l" defTabSz="425862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905191" algn="l" defTabSz="425862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7034505" algn="l" defTabSz="425862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1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2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0.svg"/><Relationship Id="rId5" Type="http://schemas.openxmlformats.org/officeDocument/2006/relationships/image" Target="../media/image5.pn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19" Type="http://schemas.openxmlformats.org/officeDocument/2006/relationships/image" Target="../media/image18.svg"/><Relationship Id="rId4" Type="http://schemas.openxmlformats.org/officeDocument/2006/relationships/image" Target="../media/image4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818830" y="1629034"/>
            <a:ext cx="18218024" cy="4542106"/>
          </a:xfrm>
        </p:spPr>
        <p:txBody>
          <a:bodyPr/>
          <a:lstStyle/>
          <a:p>
            <a:r>
              <a:rPr lang="de-DE" sz="8000" dirty="0"/>
              <a:t>Erstellung eines interdisziplinaren Lehr-Lern-Konzepts für MINT und beispielhafte Umsetzung in der Automationstechnik</a:t>
            </a:r>
            <a:endParaRPr lang="de-DE" sz="6600" b="1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1818830" y="6408292"/>
            <a:ext cx="21314368" cy="1530797"/>
          </a:xfrm>
        </p:spPr>
        <p:txBody>
          <a:bodyPr/>
          <a:lstStyle/>
          <a:p>
            <a:r>
              <a:rPr lang="de-DE" sz="4800" dirty="0">
                <a:solidFill>
                  <a:srgbClr val="E6611E"/>
                </a:solidFill>
              </a:rPr>
              <a:t>Bearbeitung durch Jana Konrad</a:t>
            </a:r>
          </a:p>
          <a:p>
            <a:r>
              <a:rPr lang="de-DE" sz="4800" dirty="0">
                <a:solidFill>
                  <a:srgbClr val="E6611E"/>
                </a:solidFill>
              </a:rPr>
              <a:t>Betreuer: Prof. Dr. Christian Kuhn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DA62576-37EF-9A59-B571-5CEAFADA240C}"/>
              </a:ext>
            </a:extLst>
          </p:cNvPr>
          <p:cNvSpPr/>
          <p:nvPr/>
        </p:nvSpPr>
        <p:spPr>
          <a:xfrm>
            <a:off x="1818830" y="7939089"/>
            <a:ext cx="6768752" cy="14401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9" name="Gruppieren 58">
            <a:extLst>
              <a:ext uri="{FF2B5EF4-FFF2-40B4-BE49-F238E27FC236}">
                <a16:creationId xmlns:a16="http://schemas.microsoft.com/office/drawing/2014/main" id="{031969C4-245D-5E78-7B70-DCEDE188FEE5}"/>
              </a:ext>
            </a:extLst>
          </p:cNvPr>
          <p:cNvGrpSpPr/>
          <p:nvPr/>
        </p:nvGrpSpPr>
        <p:grpSpPr>
          <a:xfrm rot="21436503">
            <a:off x="5923226" y="18878530"/>
            <a:ext cx="16818660" cy="15658702"/>
            <a:chOff x="-99833" y="8263144"/>
            <a:chExt cx="23780399" cy="21547459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622647BE-01B0-658A-E88D-3CA759C2C8D3}"/>
                </a:ext>
              </a:extLst>
            </p:cNvPr>
            <p:cNvSpPr/>
            <p:nvPr/>
          </p:nvSpPr>
          <p:spPr>
            <a:xfrm>
              <a:off x="-99833" y="12627485"/>
              <a:ext cx="4484419" cy="4364341"/>
            </a:xfrm>
            <a:prstGeom prst="ellipse">
              <a:avLst/>
            </a:prstGeom>
            <a:solidFill>
              <a:srgbClr val="E661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0E423DA-DB96-030A-F43C-4E601B31B6B4}"/>
                </a:ext>
              </a:extLst>
            </p:cNvPr>
            <p:cNvSpPr/>
            <p:nvPr/>
          </p:nvSpPr>
          <p:spPr>
            <a:xfrm>
              <a:off x="4583622" y="8857672"/>
              <a:ext cx="4484419" cy="4364341"/>
            </a:xfrm>
            <a:prstGeom prst="ellipse">
              <a:avLst/>
            </a:prstGeom>
            <a:solidFill>
              <a:srgbClr val="E661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1F41D421-FD9C-D2DA-5AAA-A78672ADCFAD}"/>
                </a:ext>
              </a:extLst>
            </p:cNvPr>
            <p:cNvSpPr/>
            <p:nvPr/>
          </p:nvSpPr>
          <p:spPr>
            <a:xfrm>
              <a:off x="10590661" y="8263144"/>
              <a:ext cx="4484419" cy="4364341"/>
            </a:xfrm>
            <a:prstGeom prst="ellipse">
              <a:avLst/>
            </a:prstGeom>
            <a:solidFill>
              <a:srgbClr val="E661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36FC03E7-553C-7758-2349-1B4B1DE2B599}"/>
                </a:ext>
              </a:extLst>
            </p:cNvPr>
            <p:cNvSpPr/>
            <p:nvPr/>
          </p:nvSpPr>
          <p:spPr>
            <a:xfrm>
              <a:off x="16195037" y="10744813"/>
              <a:ext cx="4484419" cy="4364341"/>
            </a:xfrm>
            <a:prstGeom prst="ellipse">
              <a:avLst/>
            </a:prstGeom>
            <a:solidFill>
              <a:srgbClr val="E661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26A21FE-3A00-5F65-A689-4D8F7C18FE1B}"/>
                </a:ext>
              </a:extLst>
            </p:cNvPr>
            <p:cNvSpPr/>
            <p:nvPr/>
          </p:nvSpPr>
          <p:spPr>
            <a:xfrm>
              <a:off x="19196147" y="15852880"/>
              <a:ext cx="4484419" cy="4364341"/>
            </a:xfrm>
            <a:prstGeom prst="ellipse">
              <a:avLst/>
            </a:prstGeom>
            <a:solidFill>
              <a:srgbClr val="E661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6" name="Ring 55">
              <a:extLst>
                <a:ext uri="{FF2B5EF4-FFF2-40B4-BE49-F238E27FC236}">
                  <a16:creationId xmlns:a16="http://schemas.microsoft.com/office/drawing/2014/main" id="{37D84A26-348C-F860-DB60-FF4AC0F8485D}"/>
                </a:ext>
              </a:extLst>
            </p:cNvPr>
            <p:cNvSpPr/>
            <p:nvPr/>
          </p:nvSpPr>
          <p:spPr>
            <a:xfrm rot="502040">
              <a:off x="1844847" y="11917351"/>
              <a:ext cx="18271685" cy="17893252"/>
            </a:xfrm>
            <a:prstGeom prst="donut">
              <a:avLst>
                <a:gd name="adj" fmla="val 6938"/>
              </a:avLst>
            </a:prstGeom>
            <a:gradFill flip="none" rotWithShape="1">
              <a:gsLst>
                <a:gs pos="64000">
                  <a:schemeClr val="bg1"/>
                </a:gs>
                <a:gs pos="48000">
                  <a:srgbClr val="E6611E">
                    <a:lumMod val="81000"/>
                    <a:lumOff val="19000"/>
                  </a:srgbClr>
                </a:gs>
                <a:gs pos="58000">
                  <a:srgbClr val="E6611E">
                    <a:lumMod val="17000"/>
                    <a:lumOff val="83000"/>
                  </a:srgbClr>
                </a:gs>
                <a:gs pos="32000">
                  <a:srgbClr val="E6611E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0CB6267D-1F50-F4C3-E074-7DA12EF41BA4}"/>
              </a:ext>
            </a:extLst>
          </p:cNvPr>
          <p:cNvGrpSpPr/>
          <p:nvPr/>
        </p:nvGrpSpPr>
        <p:grpSpPr>
          <a:xfrm>
            <a:off x="6462786" y="25268234"/>
            <a:ext cx="21153327" cy="17018671"/>
            <a:chOff x="6228343" y="24908194"/>
            <a:chExt cx="21153327" cy="17018671"/>
          </a:xfrm>
        </p:grpSpPr>
        <p:grpSp>
          <p:nvGrpSpPr>
            <p:cNvPr id="67" name="Gruppieren 66">
              <a:extLst>
                <a:ext uri="{FF2B5EF4-FFF2-40B4-BE49-F238E27FC236}">
                  <a16:creationId xmlns:a16="http://schemas.microsoft.com/office/drawing/2014/main" id="{030D6DD4-4CDE-051D-C2F6-113D64EE9F53}"/>
                </a:ext>
              </a:extLst>
            </p:cNvPr>
            <p:cNvGrpSpPr/>
            <p:nvPr/>
          </p:nvGrpSpPr>
          <p:grpSpPr>
            <a:xfrm>
              <a:off x="7723486" y="24908194"/>
              <a:ext cx="19658184" cy="17018671"/>
              <a:chOff x="7723486" y="24908194"/>
              <a:chExt cx="19658184" cy="17018671"/>
            </a:xfrm>
          </p:grpSpPr>
          <p:grpSp>
            <p:nvGrpSpPr>
              <p:cNvPr id="37" name="Gruppieren 36">
                <a:extLst>
                  <a:ext uri="{FF2B5EF4-FFF2-40B4-BE49-F238E27FC236}">
                    <a16:creationId xmlns:a16="http://schemas.microsoft.com/office/drawing/2014/main" id="{2B981685-4101-35B4-E329-39ACD06EAD3F}"/>
                  </a:ext>
                </a:extLst>
              </p:cNvPr>
              <p:cNvGrpSpPr/>
              <p:nvPr/>
            </p:nvGrpSpPr>
            <p:grpSpPr>
              <a:xfrm>
                <a:off x="7723486" y="24908194"/>
                <a:ext cx="19658184" cy="17018671"/>
                <a:chOff x="-345433" y="16409037"/>
                <a:chExt cx="30971684" cy="24260822"/>
              </a:xfrm>
            </p:grpSpPr>
            <p:grpSp>
              <p:nvGrpSpPr>
                <p:cNvPr id="22" name="Gruppieren 21">
                  <a:extLst>
                    <a:ext uri="{FF2B5EF4-FFF2-40B4-BE49-F238E27FC236}">
                      <a16:creationId xmlns:a16="http://schemas.microsoft.com/office/drawing/2014/main" id="{18EC1688-41C3-AD10-173A-096ECD56F46D}"/>
                    </a:ext>
                  </a:extLst>
                </p:cNvPr>
                <p:cNvGrpSpPr/>
                <p:nvPr/>
              </p:nvGrpSpPr>
              <p:grpSpPr>
                <a:xfrm>
                  <a:off x="-345433" y="16409037"/>
                  <a:ext cx="16764420" cy="24260822"/>
                  <a:chOff x="7378442" y="13580121"/>
                  <a:chExt cx="16764420" cy="24260822"/>
                </a:xfrm>
              </p:grpSpPr>
              <p:pic>
                <p:nvPicPr>
                  <p:cNvPr id="13" name="Grafik 12">
                    <a:extLst>
                      <a:ext uri="{FF2B5EF4-FFF2-40B4-BE49-F238E27FC236}">
                        <a16:creationId xmlns:a16="http://schemas.microsoft.com/office/drawing/2014/main" id="{455D8BD2-D086-619C-EA76-6C46C0A687D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378442" y="13580121"/>
                    <a:ext cx="16345818" cy="24260822"/>
                  </a:xfrm>
                  <a:prstGeom prst="rect">
                    <a:avLst/>
                  </a:prstGeom>
                </p:spPr>
              </p:pic>
              <p:sp>
                <p:nvSpPr>
                  <p:cNvPr id="20" name="Rechteck 19">
                    <a:extLst>
                      <a:ext uri="{FF2B5EF4-FFF2-40B4-BE49-F238E27FC236}">
                        <a16:creationId xmlns:a16="http://schemas.microsoft.com/office/drawing/2014/main" id="{04BE3163-2FBD-CCFE-861D-B45D8D0BC87C}"/>
                      </a:ext>
                    </a:extLst>
                  </p:cNvPr>
                  <p:cNvSpPr/>
                  <p:nvPr/>
                </p:nvSpPr>
                <p:spPr>
                  <a:xfrm>
                    <a:off x="19638749" y="29613497"/>
                    <a:ext cx="4504113" cy="2671713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1" name="Rechteck 20">
                    <a:extLst>
                      <a:ext uri="{FF2B5EF4-FFF2-40B4-BE49-F238E27FC236}">
                        <a16:creationId xmlns:a16="http://schemas.microsoft.com/office/drawing/2014/main" id="{74B12472-F38D-DA62-1D30-D97B8067CEB6}"/>
                      </a:ext>
                    </a:extLst>
                  </p:cNvPr>
                  <p:cNvSpPr/>
                  <p:nvPr/>
                </p:nvSpPr>
                <p:spPr>
                  <a:xfrm rot="1136407">
                    <a:off x="19133918" y="30146086"/>
                    <a:ext cx="1296144" cy="420573"/>
                  </a:xfrm>
                  <a:prstGeom prst="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6"/>
                  </a:lnRef>
                  <a:fillRef idx="1">
                    <a:schemeClr val="lt1"/>
                  </a:fillRef>
                  <a:effectRef idx="0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FFC5902C-5261-E8BF-9CF3-0AF5AA4670E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16200000">
                  <a:off x="21142334" y="24100877"/>
                  <a:ext cx="12151622" cy="681621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34" name="Gruppieren 33">
                  <a:extLst>
                    <a:ext uri="{FF2B5EF4-FFF2-40B4-BE49-F238E27FC236}">
                      <a16:creationId xmlns:a16="http://schemas.microsoft.com/office/drawing/2014/main" id="{668E4100-AB90-AA20-B862-438C9E0F67E5}"/>
                    </a:ext>
                  </a:extLst>
                </p:cNvPr>
                <p:cNvGrpSpPr/>
                <p:nvPr/>
              </p:nvGrpSpPr>
              <p:grpSpPr>
                <a:xfrm>
                  <a:off x="9697813" y="25375859"/>
                  <a:ext cx="14112226" cy="10940719"/>
                  <a:chOff x="9957952" y="23942485"/>
                  <a:chExt cx="14112226" cy="10940719"/>
                </a:xfrm>
              </p:grpSpPr>
              <p:grpSp>
                <p:nvGrpSpPr>
                  <p:cNvPr id="33" name="Gruppieren 32">
                    <a:extLst>
                      <a:ext uri="{FF2B5EF4-FFF2-40B4-BE49-F238E27FC236}">
                        <a16:creationId xmlns:a16="http://schemas.microsoft.com/office/drawing/2014/main" id="{A6614675-7160-1DED-34D9-B4412C94AAC1}"/>
                      </a:ext>
                    </a:extLst>
                  </p:cNvPr>
                  <p:cNvGrpSpPr/>
                  <p:nvPr/>
                </p:nvGrpSpPr>
                <p:grpSpPr>
                  <a:xfrm>
                    <a:off x="13623454" y="23942485"/>
                    <a:ext cx="10446724" cy="10940719"/>
                    <a:chOff x="13623454" y="23942485"/>
                    <a:chExt cx="10446724" cy="10940719"/>
                  </a:xfrm>
                </p:grpSpPr>
                <p:grpSp>
                  <p:nvGrpSpPr>
                    <p:cNvPr id="31" name="Gruppieren 30">
                      <a:extLst>
                        <a:ext uri="{FF2B5EF4-FFF2-40B4-BE49-F238E27FC236}">
                          <a16:creationId xmlns:a16="http://schemas.microsoft.com/office/drawing/2014/main" id="{31D65031-C574-6794-BB0D-B52F10CFFDE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3623454" y="23942485"/>
                      <a:ext cx="10446724" cy="10940719"/>
                      <a:chOff x="13623454" y="23942485"/>
                      <a:chExt cx="10446724" cy="10940719"/>
                    </a:xfrm>
                  </p:grpSpPr>
                  <p:grpSp>
                    <p:nvGrpSpPr>
                      <p:cNvPr id="29" name="Gruppieren 28">
                        <a:extLst>
                          <a:ext uri="{FF2B5EF4-FFF2-40B4-BE49-F238E27FC236}">
                            <a16:creationId xmlns:a16="http://schemas.microsoft.com/office/drawing/2014/main" id="{8C832799-91DA-E80F-E77A-09B501726FF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3623454" y="23942485"/>
                        <a:ext cx="8637338" cy="10940719"/>
                        <a:chOff x="13623454" y="23942485"/>
                        <a:chExt cx="8637338" cy="10940719"/>
                      </a:xfrm>
                    </p:grpSpPr>
                    <p:grpSp>
                      <p:nvGrpSpPr>
                        <p:cNvPr id="27" name="Gruppieren 26">
                          <a:extLst>
                            <a:ext uri="{FF2B5EF4-FFF2-40B4-BE49-F238E27FC236}">
                              <a16:creationId xmlns:a16="http://schemas.microsoft.com/office/drawing/2014/main" id="{AE4C1FDF-80BE-FD20-968B-6CEE7E091D0A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3623454" y="23942485"/>
                          <a:ext cx="8637338" cy="10940719"/>
                          <a:chOff x="13623454" y="23942485"/>
                          <a:chExt cx="8637338" cy="10940719"/>
                        </a:xfrm>
                      </p:grpSpPr>
                      <p:pic>
                        <p:nvPicPr>
                          <p:cNvPr id="1028" name="Picture 4" descr="Braccio Robotic Arm">
                            <a:extLst>
                              <a:ext uri="{FF2B5EF4-FFF2-40B4-BE49-F238E27FC236}">
                                <a16:creationId xmlns:a16="http://schemas.microsoft.com/office/drawing/2014/main" id="{61118E23-6DB6-E4AE-2525-967E8819E825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 rotWithShape="1"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b="1496"/>
                          <a:stretch/>
                        </p:blipFill>
                        <p:spPr bwMode="auto">
                          <a:xfrm>
                            <a:off x="13623454" y="23992069"/>
                            <a:ext cx="8637338" cy="10891135"/>
                          </a:xfrm>
                          <a:prstGeom prst="rect">
                            <a:avLst/>
                          </a:prstGeom>
                          <a:noFill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</a:extLst>
                        </p:spPr>
                      </p:pic>
                      <p:sp>
                        <p:nvSpPr>
                          <p:cNvPr id="25" name="Rechteck 24">
                            <a:extLst>
                              <a:ext uri="{FF2B5EF4-FFF2-40B4-BE49-F238E27FC236}">
                                <a16:creationId xmlns:a16="http://schemas.microsoft.com/office/drawing/2014/main" id="{DC99AFB3-723B-1EB7-E779-79F89104349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3623454" y="23942485"/>
                            <a:ext cx="2957016" cy="1509583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</p:spPr>
                        <p:style>
                          <a:lnRef idx="2">
                            <a:schemeClr val="accent6"/>
                          </a:lnRef>
                          <a:fillRef idx="1">
                            <a:schemeClr val="lt1"/>
                          </a:fillRef>
                          <a:effectRef idx="0">
                            <a:schemeClr val="accent6"/>
                          </a:effectRef>
                          <a:fontRef idx="minor">
                            <a:schemeClr val="dk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de-DE"/>
                          </a:p>
                        </p:txBody>
                      </p:sp>
                      <p:sp>
                        <p:nvSpPr>
                          <p:cNvPr id="26" name="Rechteck 25">
                            <a:extLst>
                              <a:ext uri="{FF2B5EF4-FFF2-40B4-BE49-F238E27FC236}">
                                <a16:creationId xmlns:a16="http://schemas.microsoft.com/office/drawing/2014/main" id="{F52A181E-BE05-9DFF-2BAD-15EE77645BC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3775854" y="24094885"/>
                            <a:ext cx="3189086" cy="910099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</p:spPr>
                        <p:style>
                          <a:lnRef idx="2">
                            <a:schemeClr val="accent6"/>
                          </a:lnRef>
                          <a:fillRef idx="1">
                            <a:schemeClr val="lt1"/>
                          </a:fillRef>
                          <a:effectRef idx="0">
                            <a:schemeClr val="accent6"/>
                          </a:effectRef>
                          <a:fontRef idx="minor">
                            <a:schemeClr val="dk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de-DE" dirty="0"/>
                          </a:p>
                        </p:txBody>
                      </p:sp>
                    </p:grpSp>
                    <p:sp>
                      <p:nvSpPr>
                        <p:cNvPr id="28" name="Textfeld 27">
                          <a:extLst>
                            <a:ext uri="{FF2B5EF4-FFF2-40B4-BE49-F238E27FC236}">
                              <a16:creationId xmlns:a16="http://schemas.microsoft.com/office/drawing/2014/main" id="{830AA48E-1448-79F2-393C-EE6F3D096CC6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18528682" y="23974646"/>
                          <a:ext cx="1728192" cy="1180699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  <p:txBody>
                        <a:bodyPr wrap="square" lIns="36000" tIns="36000" rIns="36000" bIns="36000" rtlCol="0">
                          <a:spAutoFit/>
                        </a:bodyPr>
                        <a:lstStyle/>
                        <a:p>
                          <a:r>
                            <a:rPr lang="de-DE" sz="2400" b="1" dirty="0"/>
                            <a:t>5V</a:t>
                          </a:r>
                        </a:p>
                        <a:p>
                          <a:r>
                            <a:rPr lang="de-DE" sz="2400" b="1" dirty="0"/>
                            <a:t>Signal</a:t>
                          </a:r>
                        </a:p>
                        <a:p>
                          <a:r>
                            <a:rPr lang="de-DE" sz="2400" b="1" dirty="0"/>
                            <a:t>GND</a:t>
                          </a:r>
                        </a:p>
                      </p:txBody>
                    </p:sp>
                  </p:grpSp>
                  <p:sp>
                    <p:nvSpPr>
                      <p:cNvPr id="30" name="Textfeld 29">
                        <a:extLst>
                          <a:ext uri="{FF2B5EF4-FFF2-40B4-BE49-F238E27FC236}">
                            <a16:creationId xmlns:a16="http://schemas.microsoft.com/office/drawing/2014/main" id="{9C4A5CAD-2B1E-2EA1-F005-28F89D98881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9093156" y="27825238"/>
                        <a:ext cx="4977022" cy="630139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  <p:txBody>
                      <a:bodyPr wrap="square" lIns="36000" tIns="36000" rIns="36000" bIns="36000" rtlCol="0">
                        <a:spAutoFit/>
                      </a:bodyPr>
                      <a:lstStyle/>
                      <a:p>
                        <a:r>
                          <a:rPr lang="de-DE" sz="2400" b="1" dirty="0" err="1"/>
                          <a:t>Braccio</a:t>
                        </a:r>
                        <a:r>
                          <a:rPr lang="de-DE" sz="2400" b="1" dirty="0"/>
                          <a:t> </a:t>
                        </a:r>
                        <a:r>
                          <a:rPr lang="de-DE" sz="2400" b="1" dirty="0" err="1"/>
                          <a:t>Servo</a:t>
                        </a:r>
                        <a:r>
                          <a:rPr lang="de-DE" sz="2400" b="1" dirty="0"/>
                          <a:t>-Shield</a:t>
                        </a:r>
                      </a:p>
                    </p:txBody>
                  </p:sp>
                </p:grpSp>
                <p:sp>
                  <p:nvSpPr>
                    <p:cNvPr id="32" name="Textfeld 31">
                      <a:extLst>
                        <a:ext uri="{FF2B5EF4-FFF2-40B4-BE49-F238E27FC236}">
                          <a16:creationId xmlns:a16="http://schemas.microsoft.com/office/drawing/2014/main" id="{2E7DB599-5406-5F57-D479-CFBC48827C3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9532798" y="33429921"/>
                      <a:ext cx="2446583" cy="44203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txBody>
                    <a:bodyPr wrap="square" lIns="36000" tIns="36000" rIns="36000" bIns="36000" rtlCol="0">
                      <a:spAutoFit/>
                    </a:bodyPr>
                    <a:lstStyle/>
                    <a:p>
                      <a:endParaRPr lang="de-DE" sz="2400" b="1" dirty="0"/>
                    </a:p>
                  </p:txBody>
                </p:sp>
              </p:grpSp>
              <p:sp>
                <p:nvSpPr>
                  <p:cNvPr id="24" name="Legende mit Pfeil nach unten 23">
                    <a:extLst>
                      <a:ext uri="{FF2B5EF4-FFF2-40B4-BE49-F238E27FC236}">
                        <a16:creationId xmlns:a16="http://schemas.microsoft.com/office/drawing/2014/main" id="{68D9CD06-64CD-6E5F-9931-0091DF33E1D5}"/>
                      </a:ext>
                    </a:extLst>
                  </p:cNvPr>
                  <p:cNvSpPr/>
                  <p:nvPr/>
                </p:nvSpPr>
                <p:spPr>
                  <a:xfrm rot="3533513">
                    <a:off x="13953707" y="21592367"/>
                    <a:ext cx="2707943" cy="10699453"/>
                  </a:xfrm>
                  <a:prstGeom prst="downArrowCallout">
                    <a:avLst>
                      <a:gd name="adj1" fmla="val 18090"/>
                      <a:gd name="adj2" fmla="val 22885"/>
                      <a:gd name="adj3" fmla="val 37809"/>
                      <a:gd name="adj4" fmla="val 56318"/>
                    </a:avLst>
                  </a:prstGeom>
                  <a:noFill/>
                  <a:ln w="82550">
                    <a:solidFill>
                      <a:srgbClr val="E6611E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dirty="0"/>
                  </a:p>
                </p:txBody>
              </p:sp>
            </p:grpSp>
            <p:sp>
              <p:nvSpPr>
                <p:cNvPr id="36" name="Pfeil nach rechts 35">
                  <a:extLst>
                    <a:ext uri="{FF2B5EF4-FFF2-40B4-BE49-F238E27FC236}">
                      <a16:creationId xmlns:a16="http://schemas.microsoft.com/office/drawing/2014/main" id="{2FFA0135-1C55-1381-AB05-BD11073F08FE}"/>
                    </a:ext>
                  </a:extLst>
                </p:cNvPr>
                <p:cNvSpPr/>
                <p:nvPr/>
              </p:nvSpPr>
              <p:spPr>
                <a:xfrm rot="19534556">
                  <a:off x="20611120" y="31105301"/>
                  <a:ext cx="3908242" cy="1923612"/>
                </a:xfrm>
                <a:prstGeom prst="rightArrow">
                  <a:avLst>
                    <a:gd name="adj1" fmla="val 34113"/>
                    <a:gd name="adj2" fmla="val 70025"/>
                  </a:avLst>
                </a:prstGeom>
                <a:noFill/>
                <a:ln w="82550">
                  <a:solidFill>
                    <a:srgbClr val="E6611E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</p:grpSp>
          <p:pic>
            <p:nvPicPr>
              <p:cNvPr id="1034" name="Picture 10" descr="Küchenschwamm auf dem holztisch | Kostenlose Foto">
                <a:extLst>
                  <a:ext uri="{FF2B5EF4-FFF2-40B4-BE49-F238E27FC236}">
                    <a16:creationId xmlns:a16="http://schemas.microsoft.com/office/drawing/2014/main" id="{8BBF50C6-82F7-6695-90BD-F1AAFEFE3A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5263" b="89713" l="9744" r="89776">
                            <a14:foregroundMark x1="51864" y1="5522" x2="58147" y2="5981"/>
                            <a14:foregroundMark x1="59161" y1="9338" x2="48646" y2="9906"/>
                            <a14:foregroundMark x1="51814" y1="5681" x2="56550" y2="5263"/>
                            <a14:foregroundMark x1="78914" y1="51914" x2="86422" y2="38278"/>
                            <a14:foregroundMark x1="84984" y1="43780" x2="86262" y2="37799"/>
                            <a14:backgroundMark x1="44888" y1="10766" x2="52396" y2="3828"/>
                            <a14:backgroundMark x1="54952" y1="2632" x2="66454" y2="956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3910723">
                <a:off x="7642326" y="27850171"/>
                <a:ext cx="5020466" cy="33523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6" name="Grafik 65">
                <a:extLst>
                  <a:ext uri="{FF2B5EF4-FFF2-40B4-BE49-F238E27FC236}">
                    <a16:creationId xmlns:a16="http://schemas.microsoft.com/office/drawing/2014/main" id="{39E12638-D9BD-A3AF-3ED0-9ADF2A73F8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372" t="23948" r="48747" b="65358"/>
              <a:stretch/>
            </p:blipFill>
            <p:spPr>
              <a:xfrm>
                <a:off x="10781868" y="28965425"/>
                <a:ext cx="2270210" cy="1820119"/>
              </a:xfrm>
              <a:prstGeom prst="rect">
                <a:avLst/>
              </a:prstGeom>
            </p:spPr>
          </p:pic>
        </p:grpSp>
        <p:pic>
          <p:nvPicPr>
            <p:cNvPr id="1036" name="Picture 12">
              <a:extLst>
                <a:ext uri="{FF2B5EF4-FFF2-40B4-BE49-F238E27FC236}">
                  <a16:creationId xmlns:a16="http://schemas.microsoft.com/office/drawing/2014/main" id="{11EF745C-E371-5C6F-0CDE-ED1AB6EA0B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8343" y="34093845"/>
              <a:ext cx="4432300" cy="703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818829" y="8737880"/>
            <a:ext cx="12889433" cy="4676643"/>
          </a:xfrm>
        </p:spPr>
        <p:txBody>
          <a:bodyPr/>
          <a:lstStyle/>
          <a:p>
            <a:pPr fontAlgn="base"/>
            <a:r>
              <a:rPr lang="de-DE" sz="4000" b="1" dirty="0"/>
              <a:t>Problemstellung:</a:t>
            </a:r>
          </a:p>
          <a:p>
            <a:pPr marL="742950" indent="-742950" fontAlgn="base">
              <a:buClr>
                <a:srgbClr val="384653"/>
              </a:buClr>
              <a:buFont typeface="+mj-lt"/>
              <a:buAutoNum type="arabicPeriod"/>
            </a:pPr>
            <a:r>
              <a:rPr lang="de-DE" sz="4000" dirty="0"/>
              <a:t>Erarbeitung eines didaktischen Lehr-Lern-Konzeptes für technisch Studierenden im höheren Semester</a:t>
            </a:r>
          </a:p>
          <a:p>
            <a:pPr marL="742950" indent="-742950" fontAlgn="base">
              <a:buClr>
                <a:srgbClr val="384653"/>
              </a:buClr>
              <a:buFont typeface="+mj-lt"/>
              <a:buAutoNum type="arabicPeriod"/>
            </a:pPr>
            <a:r>
              <a:rPr lang="de-DE" sz="4000" dirty="0"/>
              <a:t>Erarbeitung eines automationstechnischen Projektes mithilfe eines Programmcodes und eines Hardwareaufbaus zur späteren Realisierung durch die Studierende</a:t>
            </a:r>
          </a:p>
        </p:txBody>
      </p:sp>
      <p:pic>
        <p:nvPicPr>
          <p:cNvPr id="47" name="Picture 2" descr="C:\Users\bmayer\Desktop\mosbach hintergrundbilder\bg_technik.png"/>
          <p:cNvPicPr>
            <a:picLocks noChangeAspect="1" noChangeArrowheads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33839" y="35416480"/>
            <a:ext cx="30995938" cy="806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Inhaltsplatzhalter 4">
            <a:extLst>
              <a:ext uri="{FF2B5EF4-FFF2-40B4-BE49-F238E27FC236}">
                <a16:creationId xmlns:a16="http://schemas.microsoft.com/office/drawing/2014/main" id="{60DDA5A6-621A-6043-4ABF-DD45007F8DFE}"/>
              </a:ext>
            </a:extLst>
          </p:cNvPr>
          <p:cNvSpPr txBox="1">
            <a:spLocks/>
          </p:cNvSpPr>
          <p:nvPr/>
        </p:nvSpPr>
        <p:spPr>
          <a:xfrm>
            <a:off x="8524158" y="18591769"/>
            <a:ext cx="4239888" cy="746015"/>
          </a:xfrm>
          <a:prstGeom prst="rect">
            <a:avLst/>
          </a:prstGeom>
        </p:spPr>
        <p:txBody>
          <a:bodyPr vert="horz" wrap="square" lIns="288000" tIns="180000" rIns="288000" bIns="0" rtlCol="0">
            <a:spAutoFit/>
          </a:bodyPr>
          <a:lstStyle>
            <a:lvl1pPr marL="0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Clr>
                <a:schemeClr val="accent1"/>
              </a:buClr>
              <a:buFont typeface="Generis Sans Com" panose="020B0506040503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8638" indent="-528638" algn="l" defTabSz="4258627" rtl="0" eaLnBrk="1" latinLnBrk="0" hangingPunct="1">
              <a:lnSpc>
                <a:spcPts val="4384"/>
              </a:lnSpc>
              <a:spcBef>
                <a:spcPts val="2651"/>
              </a:spcBef>
              <a:spcAft>
                <a:spcPts val="0"/>
              </a:spcAft>
              <a:buClr>
                <a:schemeClr val="accent1"/>
              </a:buClr>
              <a:buFont typeface="Generis Sans Com" panose="020B0506040503020204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11222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40535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69849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99161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de-DE" sz="4000" dirty="0"/>
              <a:t>Problemanalyse</a:t>
            </a:r>
          </a:p>
        </p:txBody>
      </p:sp>
      <p:sp>
        <p:nvSpPr>
          <p:cNvPr id="70" name="Inhaltsplatzhalter 4">
            <a:extLst>
              <a:ext uri="{FF2B5EF4-FFF2-40B4-BE49-F238E27FC236}">
                <a16:creationId xmlns:a16="http://schemas.microsoft.com/office/drawing/2014/main" id="{53384335-5C55-D43F-E360-346CB4985260}"/>
              </a:ext>
            </a:extLst>
          </p:cNvPr>
          <p:cNvSpPr txBox="1">
            <a:spLocks/>
          </p:cNvSpPr>
          <p:nvPr/>
        </p:nvSpPr>
        <p:spPr>
          <a:xfrm>
            <a:off x="12908062" y="17374821"/>
            <a:ext cx="4239888" cy="1310272"/>
          </a:xfrm>
          <a:prstGeom prst="rect">
            <a:avLst/>
          </a:prstGeom>
        </p:spPr>
        <p:txBody>
          <a:bodyPr vert="horz" wrap="square" lIns="288000" tIns="180000" rIns="288000" bIns="0" rtlCol="0">
            <a:spAutoFit/>
          </a:bodyPr>
          <a:lstStyle>
            <a:lvl1pPr marL="0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Clr>
                <a:schemeClr val="accent1"/>
              </a:buClr>
              <a:buFont typeface="Generis Sans Com" panose="020B0506040503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8638" indent="-528638" algn="l" defTabSz="4258627" rtl="0" eaLnBrk="1" latinLnBrk="0" hangingPunct="1">
              <a:lnSpc>
                <a:spcPts val="4384"/>
              </a:lnSpc>
              <a:spcBef>
                <a:spcPts val="2651"/>
              </a:spcBef>
              <a:spcAft>
                <a:spcPts val="0"/>
              </a:spcAft>
              <a:buClr>
                <a:schemeClr val="accent1"/>
              </a:buClr>
              <a:buFont typeface="Generis Sans Com" panose="020B0506040503020204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11222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40535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69849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99161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de-DE" sz="4000" dirty="0"/>
              <a:t>Identifikation von Wissensdefiziten</a:t>
            </a:r>
          </a:p>
        </p:txBody>
      </p:sp>
      <p:sp>
        <p:nvSpPr>
          <p:cNvPr id="71" name="Inhaltsplatzhalter 4">
            <a:extLst>
              <a:ext uri="{FF2B5EF4-FFF2-40B4-BE49-F238E27FC236}">
                <a16:creationId xmlns:a16="http://schemas.microsoft.com/office/drawing/2014/main" id="{C8F26BE9-93EE-BF98-A08C-824E93B738B0}"/>
              </a:ext>
            </a:extLst>
          </p:cNvPr>
          <p:cNvSpPr txBox="1">
            <a:spLocks/>
          </p:cNvSpPr>
          <p:nvPr/>
        </p:nvSpPr>
        <p:spPr>
          <a:xfrm>
            <a:off x="16724486" y="19506442"/>
            <a:ext cx="4916153" cy="746015"/>
          </a:xfrm>
          <a:prstGeom prst="rect">
            <a:avLst/>
          </a:prstGeom>
        </p:spPr>
        <p:txBody>
          <a:bodyPr vert="horz" wrap="square" lIns="288000" tIns="180000" rIns="288000" bIns="0" rtlCol="0">
            <a:spAutoFit/>
          </a:bodyPr>
          <a:lstStyle>
            <a:lvl1pPr marL="0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Clr>
                <a:schemeClr val="accent1"/>
              </a:buClr>
              <a:buFont typeface="Generis Sans Com" panose="020B0506040503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8638" indent="-528638" algn="l" defTabSz="4258627" rtl="0" eaLnBrk="1" latinLnBrk="0" hangingPunct="1">
              <a:lnSpc>
                <a:spcPts val="4384"/>
              </a:lnSpc>
              <a:spcBef>
                <a:spcPts val="2651"/>
              </a:spcBef>
              <a:spcAft>
                <a:spcPts val="0"/>
              </a:spcAft>
              <a:buClr>
                <a:schemeClr val="accent1"/>
              </a:buClr>
              <a:buFont typeface="Generis Sans Com" panose="020B0506040503020204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11222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40535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69849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99161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de-DE" sz="4000" dirty="0"/>
              <a:t>Wissensverarbeitung</a:t>
            </a:r>
          </a:p>
        </p:txBody>
      </p:sp>
      <p:sp>
        <p:nvSpPr>
          <p:cNvPr id="72" name="Inhaltsplatzhalter 4">
            <a:extLst>
              <a:ext uri="{FF2B5EF4-FFF2-40B4-BE49-F238E27FC236}">
                <a16:creationId xmlns:a16="http://schemas.microsoft.com/office/drawing/2014/main" id="{BF7D12E6-EA82-4A63-5A38-FD053C94A330}"/>
              </a:ext>
            </a:extLst>
          </p:cNvPr>
          <p:cNvSpPr txBox="1">
            <a:spLocks/>
          </p:cNvSpPr>
          <p:nvPr/>
        </p:nvSpPr>
        <p:spPr>
          <a:xfrm>
            <a:off x="19532798" y="23178850"/>
            <a:ext cx="4039004" cy="746015"/>
          </a:xfrm>
          <a:prstGeom prst="rect">
            <a:avLst/>
          </a:prstGeom>
        </p:spPr>
        <p:txBody>
          <a:bodyPr vert="horz" wrap="square" lIns="288000" tIns="180000" rIns="288000" bIns="0" rtlCol="0">
            <a:spAutoFit/>
          </a:bodyPr>
          <a:lstStyle>
            <a:lvl1pPr marL="0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Clr>
                <a:schemeClr val="accent1"/>
              </a:buClr>
              <a:buFont typeface="Generis Sans Com" panose="020B0506040503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8638" indent="-528638" algn="l" defTabSz="4258627" rtl="0" eaLnBrk="1" latinLnBrk="0" hangingPunct="1">
              <a:lnSpc>
                <a:spcPts val="4384"/>
              </a:lnSpc>
              <a:spcBef>
                <a:spcPts val="2651"/>
              </a:spcBef>
              <a:spcAft>
                <a:spcPts val="0"/>
              </a:spcAft>
              <a:buClr>
                <a:schemeClr val="accent1"/>
              </a:buClr>
              <a:buFont typeface="Generis Sans Com" panose="020B0506040503020204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11222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40535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69849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99161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de-DE" sz="4000" dirty="0"/>
              <a:t>Problemlösung</a:t>
            </a:r>
          </a:p>
        </p:txBody>
      </p:sp>
      <p:sp>
        <p:nvSpPr>
          <p:cNvPr id="73" name="Inhaltsplatzhalter 4">
            <a:extLst>
              <a:ext uri="{FF2B5EF4-FFF2-40B4-BE49-F238E27FC236}">
                <a16:creationId xmlns:a16="http://schemas.microsoft.com/office/drawing/2014/main" id="{4B3FDB07-5306-00B2-EC60-0D58E97133DE}"/>
              </a:ext>
            </a:extLst>
          </p:cNvPr>
          <p:cNvSpPr txBox="1">
            <a:spLocks/>
          </p:cNvSpPr>
          <p:nvPr/>
        </p:nvSpPr>
        <p:spPr>
          <a:xfrm>
            <a:off x="4851750" y="20972537"/>
            <a:ext cx="4239888" cy="1310272"/>
          </a:xfrm>
          <a:prstGeom prst="rect">
            <a:avLst/>
          </a:prstGeom>
        </p:spPr>
        <p:txBody>
          <a:bodyPr vert="horz" wrap="square" lIns="288000" tIns="180000" rIns="288000" bIns="0" rtlCol="0">
            <a:spAutoFit/>
          </a:bodyPr>
          <a:lstStyle>
            <a:lvl1pPr marL="0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Clr>
                <a:schemeClr val="accent1"/>
              </a:buClr>
              <a:buFont typeface="Generis Sans Com" panose="020B0506040503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8638" indent="-528638" algn="l" defTabSz="4258627" rtl="0" eaLnBrk="1" latinLnBrk="0" hangingPunct="1">
              <a:lnSpc>
                <a:spcPts val="4384"/>
              </a:lnSpc>
              <a:spcBef>
                <a:spcPts val="2651"/>
              </a:spcBef>
              <a:spcAft>
                <a:spcPts val="0"/>
              </a:spcAft>
              <a:buClr>
                <a:schemeClr val="accent1"/>
              </a:buClr>
              <a:buFont typeface="Generis Sans Com" panose="020B0506040503020204" pitchFamily="34" charset="0"/>
              <a:buChar char="»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8638" indent="0" algn="l" defTabSz="4258627" rtl="0" eaLnBrk="1" latinLnBrk="0" hangingPunct="1">
              <a:lnSpc>
                <a:spcPts val="4384"/>
              </a:lnSpc>
              <a:spcBef>
                <a:spcPts val="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711222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40535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969849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99161" indent="-1064657" algn="l" defTabSz="42586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9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/>
            <a:r>
              <a:rPr lang="de-DE" sz="4000" dirty="0"/>
              <a:t>Komplexe Problemsituation</a:t>
            </a:r>
          </a:p>
        </p:txBody>
      </p:sp>
      <p:pic>
        <p:nvPicPr>
          <p:cNvPr id="77" name="Grafik 76" descr="Gedanken mit einfarbiger Füllung">
            <a:extLst>
              <a:ext uri="{FF2B5EF4-FFF2-40B4-BE49-F238E27FC236}">
                <a16:creationId xmlns:a16="http://schemas.microsoft.com/office/drawing/2014/main" id="{DED61E2E-43B8-D3FB-A2F4-5965036D1D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3823684" y="19265353"/>
            <a:ext cx="2073525" cy="2073525"/>
          </a:xfrm>
          <a:prstGeom prst="rect">
            <a:avLst/>
          </a:prstGeom>
        </p:spPr>
      </p:pic>
      <p:pic>
        <p:nvPicPr>
          <p:cNvPr id="79" name="Grafik 78" descr="Recherche mit einfarbiger Füllung">
            <a:extLst>
              <a:ext uri="{FF2B5EF4-FFF2-40B4-BE49-F238E27FC236}">
                <a16:creationId xmlns:a16="http://schemas.microsoft.com/office/drawing/2014/main" id="{BDAA1D28-B6F8-318F-50D4-0E33140DCCD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325034" y="19909789"/>
            <a:ext cx="2358892" cy="2358892"/>
          </a:xfrm>
          <a:prstGeom prst="rect">
            <a:avLst/>
          </a:prstGeom>
        </p:spPr>
      </p:pic>
      <p:pic>
        <p:nvPicPr>
          <p:cNvPr id="85" name="Grafik 84" descr="Kopf mit Zahnrädern mit einfarbiger Füllung">
            <a:extLst>
              <a:ext uri="{FF2B5EF4-FFF2-40B4-BE49-F238E27FC236}">
                <a16:creationId xmlns:a16="http://schemas.microsoft.com/office/drawing/2014/main" id="{A102812F-2FA7-D44E-8245-8626815D470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7824102" y="21056258"/>
            <a:ext cx="1986096" cy="1986096"/>
          </a:xfrm>
          <a:prstGeom prst="rect">
            <a:avLst/>
          </a:prstGeom>
        </p:spPr>
      </p:pic>
      <p:pic>
        <p:nvPicPr>
          <p:cNvPr id="87" name="Grafik 86" descr="Glühbirne und Zahnrad mit einfarbiger Füllung">
            <a:extLst>
              <a:ext uri="{FF2B5EF4-FFF2-40B4-BE49-F238E27FC236}">
                <a16:creationId xmlns:a16="http://schemas.microsoft.com/office/drawing/2014/main" id="{1DEF6A28-E95C-99A3-4D19-1C086C05EA7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9855794" y="24300172"/>
            <a:ext cx="2657575" cy="2657575"/>
          </a:xfrm>
          <a:prstGeom prst="rect">
            <a:avLst/>
          </a:prstGeom>
        </p:spPr>
      </p:pic>
      <p:pic>
        <p:nvPicPr>
          <p:cNvPr id="89" name="Grafik 88" descr="Fragen mit einfarbiger Füllung">
            <a:extLst>
              <a:ext uri="{FF2B5EF4-FFF2-40B4-BE49-F238E27FC236}">
                <a16:creationId xmlns:a16="http://schemas.microsoft.com/office/drawing/2014/main" id="{970EA7D8-EA1B-5A84-9393-6C4C92C4A58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218204" y="22723543"/>
            <a:ext cx="2441386" cy="24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15693"/>
      </p:ext>
    </p:extLst>
  </p:cSld>
  <p:clrMapOvr>
    <a:masterClrMapping/>
  </p:clrMapOvr>
</p:sld>
</file>

<file path=ppt/theme/theme1.xml><?xml version="1.0" encoding="utf-8"?>
<a:theme xmlns:a="http://schemas.openxmlformats.org/drawingml/2006/main" name="MOS_Master_Wirtschaft_250614">
  <a:themeElements>
    <a:clrScheme name="MOS">
      <a:dk1>
        <a:srgbClr val="5D686E"/>
      </a:dk1>
      <a:lt1>
        <a:sysClr val="window" lastClr="FFFFFF"/>
      </a:lt1>
      <a:dk2>
        <a:srgbClr val="5D686E"/>
      </a:dk2>
      <a:lt2>
        <a:srgbClr val="FFFFFF"/>
      </a:lt2>
      <a:accent1>
        <a:srgbClr val="E30613"/>
      </a:accent1>
      <a:accent2>
        <a:srgbClr val="293743"/>
      </a:accent2>
      <a:accent3>
        <a:srgbClr val="9BA5AA"/>
      </a:accent3>
      <a:accent4>
        <a:srgbClr val="D5DADD"/>
      </a:accent4>
      <a:accent5>
        <a:srgbClr val="EFF1F2"/>
      </a:accent5>
      <a:accent6>
        <a:srgbClr val="FFFFFF"/>
      </a:accent6>
      <a:hlink>
        <a:srgbClr val="000000"/>
      </a:hlink>
      <a:folHlink>
        <a:srgbClr val="000000"/>
      </a:folHlink>
    </a:clrScheme>
    <a:fontScheme name="MOS">
      <a:majorFont>
        <a:latin typeface="Generis Serif Com"/>
        <a:ea typeface=""/>
        <a:cs typeface=""/>
      </a:majorFont>
      <a:minorFont>
        <a:latin typeface="Generis Sans Com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spAutoFit/>
      </a:bodyPr>
      <a:lstStyle>
        <a:defPPr>
          <a:defRPr sz="3600" b="1" dirty="0"/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MOS_Master_Wirtschaft_250614</Template>
  <TotalTime>0</TotalTime>
  <Words>65</Words>
  <Application>Microsoft Macintosh PowerPoint</Application>
  <PresentationFormat>Benutzerdefiniert</PresentationFormat>
  <Paragraphs>15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Generis Sans Com</vt:lpstr>
      <vt:lpstr>Generis Serif Com</vt:lpstr>
      <vt:lpstr>MOS_Master_Wirtschaft_250614</vt:lpstr>
      <vt:lpstr>Erstellung eines interdisziplinaren Lehr-Lern-Konzepts für MINT und beispielhafte Umsetzung in der Automationstechnik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in Generis Serif Com  90 Punkt, maximal 2 Zeilen</dc:title>
  <dc:creator>bmayer</dc:creator>
  <cp:lastModifiedBy>Jana Konrad</cp:lastModifiedBy>
  <cp:revision>49</cp:revision>
  <cp:lastPrinted>2015-01-23T08:36:04Z</cp:lastPrinted>
  <dcterms:created xsi:type="dcterms:W3CDTF">2014-06-25T11:12:07Z</dcterms:created>
  <dcterms:modified xsi:type="dcterms:W3CDTF">2022-12-11T19:44:50Z</dcterms:modified>
</cp:coreProperties>
</file>